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2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4212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665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7737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4710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943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50165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49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008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880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405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97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348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012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425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827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93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550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6DF47F6-8808-43B2-928E-B5855D02083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93E6A8-FE20-49CA-89C6-69B67D5FF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69938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учащихся как необходимое условие повышения образовательных результатов по английскому языку.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4812" y="4653764"/>
            <a:ext cx="6400800" cy="194733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Долгих Екатерина Геннадьевна</a:t>
            </a:r>
          </a:p>
          <a:p>
            <a:pPr algn="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</a:p>
          <a:p>
            <a:pPr algn="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Школа№2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г.Губахи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33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аудитория: 5,6,7 классы в возрасте от11 до 14 лет.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с проектом подразумевает умение работать с информацией, активно проявлять себя в команде. Возрастает уверенность учащихся в собственных силах (особенно у слабых/отстающих детей) меняется отношение к учебе в лучшую сторону. Проектная деятельность на уроке дает возможность развить творческие способности ученика, свою самостоятельность в принятии решений, использовать сферу собственных интересов.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702903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012" y="5427858"/>
            <a:ext cx="8534400" cy="1507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8773297" cy="474205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Наилучшим вариантом решения для меня является проектный урок. В течение проектного урока достигаются разные цели методического и психологического характера: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процесса обучения переходит с учителя на учеников;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осуществляется контроль всех знаний по данной теме;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обеспечивается более серьезное отношение к уроку;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происходит осознание ученика себя, как члена коллектива;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приобретается новая информация;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повышается эмоциональный настрой всех учащихся.</a:t>
            </a:r>
          </a:p>
        </p:txBody>
      </p:sp>
    </p:spTree>
    <p:extLst>
      <p:ext uri="{BB962C8B-B14F-4D97-AF65-F5344CB8AC3E}">
        <p14:creationId xmlns:p14="http://schemas.microsoft.com/office/powerpoint/2010/main" xmlns="" val="2872553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350933"/>
            <a:ext cx="8534400" cy="1507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738462" cy="453934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английского языка используются различные виды проектов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Ролево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-игровые проекты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-ориентированные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Монопроекты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09560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95" y="5350933"/>
            <a:ext cx="8534400" cy="1507067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8821783" cy="4539343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я использую:  УМК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В.П.Кузовлев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5, 6, 7; разнообразные электронные ресурсы: https://puzzle-english.com/, https://uchi.ru/, познавательно-обучающие видеоролики https://www.youtube.com, мультимедийные программы, материалы, найденные в Интернете, интерактивные тесты.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делают занятия разнообразными и интересными, учат детей пользоваться различными новыми технологиями.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6005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2555" y="5567195"/>
            <a:ext cx="8534400" cy="1507067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457" y="424543"/>
            <a:ext cx="9039497" cy="495735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проведения: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к проекту (выбор темы, формулирование проблемы, озвучивание идеи и ее обсуждение с учащимися).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Организация участников проекта (формирование группы учащихся, постановка задачи перед каждым, определение форм презентации).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Выполнение проекта (поиск информации, ее обсуждение и документирование, выбор способов реализации проекта).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Презентация (защита) проекта (научный доклад, деловая игра, экскурсия, научная конференция, инсценировка, реклама и т.д.).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Подведение итогов проектной деятельности (анализ, оценка).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5547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8977" y="6412411"/>
            <a:ext cx="8285617" cy="6676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8721045" cy="5401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Планируемые/ фактические положительные результаты: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Положительная динамика учебных достижений – повышение качества знаний с 42,8% с апреля 2021года до 54,1% в октябре 2021;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Повышение активности участия учащихся в олимпиадах по английскому языку.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результаты, которые могут быть получены после применения этой технологии следующие: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прочное и глубокое усвоение знаний;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высокий уровень самостоятельной работы учащихся;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высокий уровень научности в знаниях у учащихся;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работать в группе, вести групповое обсуждение;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сплочение детского коллектива;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мотивация коллективных достижений.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004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097" y="5350933"/>
            <a:ext cx="8534400" cy="1507067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8926285" cy="446967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проектов позволяет интегрировать различные виды деятельности, делая процесс обучения более увлекательным, более интересным, а поэтому — более эффективным.          Ребята с различными способностями становятся успешными и востребованными в проектной деятельности. Без принуждения учащиеся многократно повторяют лексический и грамматический материал, воспринимая проектную работу не как обязательное домашнее задание, а как интересное творческое занятие.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461596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 во всех начинаниях 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610939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</TotalTime>
  <Words>525</Words>
  <Application>Microsoft Office PowerPoint</Application>
  <PresentationFormat>Произвольный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Сектор</vt:lpstr>
      <vt:lpstr>Проектная деятельность учащихся как необходимое условие повышения образовательных результатов по английскому языку.</vt:lpstr>
      <vt:lpstr>Целевая аудитория: 5,6,7 классы в возрасте от11 до 14 лет.</vt:lpstr>
      <vt:lpstr>Слайд 3</vt:lpstr>
      <vt:lpstr>Слайд 4</vt:lpstr>
      <vt:lpstr>Слайд 5</vt:lpstr>
      <vt:lpstr>Слайд 6</vt:lpstr>
      <vt:lpstr>Слайд 7</vt:lpstr>
      <vt:lpstr>Слайд 8</vt:lpstr>
      <vt:lpstr>Успехов во всех начинаниях и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учащихся как необходимое условие повышения образовательных результатов по английскому языку.</dc:title>
  <dc:creator>211</dc:creator>
  <cp:lastModifiedBy>Tihomirova-OA</cp:lastModifiedBy>
  <cp:revision>4</cp:revision>
  <dcterms:created xsi:type="dcterms:W3CDTF">2021-11-23T10:40:54Z</dcterms:created>
  <dcterms:modified xsi:type="dcterms:W3CDTF">2021-11-23T11:13:56Z</dcterms:modified>
</cp:coreProperties>
</file>