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2" r:id="rId1"/>
  </p:sldMasterIdLst>
  <p:sldIdLst>
    <p:sldId id="256" r:id="rId2"/>
    <p:sldId id="257" r:id="rId3"/>
    <p:sldId id="258" r:id="rId4"/>
    <p:sldId id="259" r:id="rId5"/>
    <p:sldId id="260" r:id="rId6"/>
    <p:sldId id="263" r:id="rId7"/>
    <p:sldId id="261" r:id="rId8"/>
    <p:sldId id="262" r:id="rId9"/>
    <p:sldId id="264" r:id="rId10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-528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8342120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7466595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76773703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xmlns="" val="15471079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2494389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xmlns="" val="205016553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654940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2600884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8188045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0740585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9309752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8834854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3501215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3542557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748277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7199312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2385503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46DF47F6-8808-43B2-928E-B5855D02083F}" type="datetimeFigureOut">
              <a:rPr lang="ru-RU" smtClean="0"/>
              <a:pPr/>
              <a:t>23.11.2021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F793E6A8-FE20-49CA-89C6-69B67D5FF5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55699380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13" r:id="rId1"/>
    <p:sldLayoutId id="2147483714" r:id="rId2"/>
    <p:sldLayoutId id="2147483715" r:id="rId3"/>
    <p:sldLayoutId id="2147483716" r:id="rId4"/>
    <p:sldLayoutId id="2147483717" r:id="rId5"/>
    <p:sldLayoutId id="2147483718" r:id="rId6"/>
    <p:sldLayoutId id="2147483719" r:id="rId7"/>
    <p:sldLayoutId id="2147483720" r:id="rId8"/>
    <p:sldLayoutId id="2147483721" r:id="rId9"/>
    <p:sldLayoutId id="2147483722" r:id="rId10"/>
    <p:sldLayoutId id="2147483723" r:id="rId11"/>
    <p:sldLayoutId id="2147483724" r:id="rId12"/>
    <p:sldLayoutId id="2147483725" r:id="rId13"/>
    <p:sldLayoutId id="2147483726" r:id="rId14"/>
    <p:sldLayoutId id="2147483727" r:id="rId15"/>
    <p:sldLayoutId id="2147483728" r:id="rId16"/>
    <p:sldLayoutId id="214748372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Проектная деятельность учащихся как необходимое условие повышения образовательных результатов по английскому языку.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484812" y="4653764"/>
            <a:ext cx="6400800" cy="1947333"/>
          </a:xfrm>
        </p:spPr>
        <p:txBody>
          <a:bodyPr>
            <a:normAutofit fontScale="70000" lnSpcReduction="20000"/>
          </a:bodyPr>
          <a:lstStyle/>
          <a:p>
            <a:endParaRPr lang="ru-RU" dirty="0" smtClean="0"/>
          </a:p>
          <a:p>
            <a:endParaRPr lang="ru-RU" dirty="0"/>
          </a:p>
          <a:p>
            <a:endParaRPr lang="ru-RU" dirty="0" smtClean="0"/>
          </a:p>
          <a:p>
            <a:pPr algn="r"/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Выполнила: Долгих Екатерина Геннадьевна</a:t>
            </a:r>
          </a:p>
          <a:p>
            <a:pPr algn="r"/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 английского языка</a:t>
            </a:r>
          </a:p>
          <a:p>
            <a:pPr algn="r"/>
            <a:r>
              <a:rPr lang="ru-RU" sz="2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МАОУ Школа№2 </a:t>
            </a:r>
            <a:r>
              <a:rPr lang="ru-RU" sz="26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г.Губахи</a:t>
            </a:r>
            <a:endParaRPr lang="ru-RU" sz="2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2823388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Целевая аудитория: 5,6,7 классы в возрасте от11 до 14 лет.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Работа с проектом подразумевает умение работать с информацией, активно проявлять себя в команде. Возрастает уверенность учащихся в собственных силах (особенно у слабых/отстающих детей) меняется отношение к учебе в лучшую сторону. Проектная деятельность на уроке дает возможность развить творческие способности ученика, свою самостоятельность в принятии решений, использовать сферу собственных интересов.</a:t>
            </a:r>
          </a:p>
        </p:txBody>
      </p:sp>
    </p:spTree>
    <p:extLst>
      <p:ext uri="{BB962C8B-B14F-4D97-AF65-F5344CB8AC3E}">
        <p14:creationId xmlns:p14="http://schemas.microsoft.com/office/powerpoint/2010/main" xmlns="" val="37029031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89012" y="5427858"/>
            <a:ext cx="8534400" cy="1507067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84211" y="685800"/>
            <a:ext cx="8773297" cy="4742058"/>
          </a:xfrm>
        </p:spPr>
        <p:txBody>
          <a:bodyPr>
            <a:normAutofit fontScale="92500" lnSpcReduction="20000"/>
          </a:bodyPr>
          <a:lstStyle/>
          <a:p>
            <a:r>
              <a:rPr lang="ru-RU" dirty="0"/>
              <a:t>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Наилучшим вариантом решения для меня является проектный урок. В течение проектного урока достигаются разные цели методического и психологического характера:</a:t>
            </a:r>
          </a:p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центр процесса обучения переходит с учителя на учеников;</a:t>
            </a:r>
          </a:p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осуществляется контроль всех знаний по данной теме;</a:t>
            </a:r>
          </a:p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обеспечивается более серьезное отношение к уроку;</a:t>
            </a:r>
          </a:p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происходит осознание ученика себя, как члена коллектива;</a:t>
            </a:r>
          </a:p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приобретается новая информация;</a:t>
            </a:r>
          </a:p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повышается эмоциональный настрой всех учащихся.</a:t>
            </a:r>
          </a:p>
        </p:txBody>
      </p:sp>
    </p:spTree>
    <p:extLst>
      <p:ext uri="{BB962C8B-B14F-4D97-AF65-F5344CB8AC3E}">
        <p14:creationId xmlns:p14="http://schemas.microsoft.com/office/powerpoint/2010/main" xmlns="" val="28725531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4212" y="5350933"/>
            <a:ext cx="8534400" cy="1507067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84212" y="685800"/>
            <a:ext cx="8738462" cy="4539343"/>
          </a:xfrm>
        </p:spPr>
        <p:txBody>
          <a:bodyPr>
            <a:normAutofit/>
          </a:bodyPr>
          <a:lstStyle/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уроках английского языка используются различные виды проектов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Исследовательские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Творческие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Информационные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4.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Ролево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-игровые проекты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5.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Практико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-ориентированные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проекты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Монопроекты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xmlns="" val="1095601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71595" y="5350933"/>
            <a:ext cx="8534400" cy="1507067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84211" y="685800"/>
            <a:ext cx="8821783" cy="4539343"/>
          </a:xfrm>
        </p:spPr>
        <p:txBody>
          <a:bodyPr/>
          <a:lstStyle/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своей работе я использую:  УМК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В.П.Кузовлев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English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5, 6, 7; разнообразные электронные ресурсы: https://puzzle-english.com/, https://uchi.ru/, познавательно-обучающие видеоролики https://www.youtube.com, мультимедийные программы, материалы, найденные в Интернете, интерактивные тесты. 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Они делают занятия разнообразными и интересными, учат детей пользоваться различными новыми технологиями.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2560056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32555" y="5567195"/>
            <a:ext cx="8534400" cy="1507067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27457" y="424543"/>
            <a:ext cx="9039497" cy="4957354"/>
          </a:xfrm>
        </p:spPr>
        <p:txBody>
          <a:bodyPr>
            <a:normAutofit/>
          </a:bodyPr>
          <a:lstStyle/>
          <a:p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 проведения: 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Подготовка к проекту (выбор темы, формулирование проблемы, озвучивание идеи и ее обсуждение с учащимися).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Организация участников проекта (формирование группы учащихся, постановка задачи перед каждым, определение форм презентации).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Выполнение проекта (поиск информации, ее обсуждение и документирование, выбор способов реализации проекта).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4. Презентация (защита) проекта (научный доклад, деловая игра, экскурсия, научная конференция, инсценировка, реклама и т.д.).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5. Подведение итогов проектной деятельности (анализ, оценка).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31855473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flipV="1">
            <a:off x="1258977" y="6412411"/>
            <a:ext cx="8285617" cy="66767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84211" y="685800"/>
            <a:ext cx="8721045" cy="5401491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dirty="0" smtClean="0"/>
              <a:t> </a:t>
            </a: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Планируемые/ фактические положительные результаты: 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Положительная динамика учебных достижений – повышение качества знаний с 42,8% с апреля 2021года до 54,1% в октябре 2021;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Повышение активности участия учащихся в олимпиадах по английскому языку.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Таким образом, результаты, которые могут быть получены после применения этой технологии следующие: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прочное и глубокое усвоение знаний;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высокий уровень самостоятельной работы учащихся;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высокий уровень научности в знаниях у учащихся;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умение работать в группе, вести групповое обсуждение;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сплочение детского коллектива;</a:t>
            </a: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мотивация коллективных достижений.</a:t>
            </a:r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330044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76097" y="5350933"/>
            <a:ext cx="8534400" cy="1507067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84211" y="685800"/>
            <a:ext cx="8926285" cy="4469674"/>
          </a:xfrm>
        </p:spPr>
        <p:txBody>
          <a:bodyPr>
            <a:normAutofit/>
          </a:bodyPr>
          <a:lstStyle/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Метод проектов позволяет интегрировать различные виды деятельности, делая процесс обучения более увлекательным, более интересным, а поэтому — более эффективным.          Ребята с различными способностями становятся успешными и востребованными в проектной деятельности. Без принуждения учащиеся многократно повторяют лексический и грамматический материал, воспринимая проектную работу не как обязательное домашнее задание, а как интересное творческое занятие.</a:t>
            </a:r>
          </a:p>
        </p:txBody>
      </p:sp>
    </p:spTree>
    <p:extLst>
      <p:ext uri="{BB962C8B-B14F-4D97-AF65-F5344CB8AC3E}">
        <p14:creationId xmlns:p14="http://schemas.microsoft.com/office/powerpoint/2010/main" xmlns="" val="246159646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Успехов во всех начинаниях и </a:t>
            </a:r>
            <a:r>
              <a:rPr lang="ru-RU" sz="40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сПасибо</a:t>
            </a: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за внимание!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216109392"/>
      </p:ext>
    </p:extLst>
  </p:cSld>
  <p:clrMapOvr>
    <a:masterClrMapping/>
  </p:clrMapOvr>
</p:sld>
</file>

<file path=ppt/theme/theme1.xml><?xml version="1.0" encoding="utf-8"?>
<a:theme xmlns:a="http://schemas.openxmlformats.org/drawingml/2006/main" name="Сектор">
  <a:themeElements>
    <a:clrScheme name="Сектор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Сектор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ектор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21</TotalTime>
  <Words>525</Words>
  <Application>Microsoft Office PowerPoint</Application>
  <PresentationFormat>Произвольный</PresentationFormat>
  <Paragraphs>43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Сектор</vt:lpstr>
      <vt:lpstr>Проектная деятельность учащихся как необходимое условие повышения образовательных результатов по английскому языку.</vt:lpstr>
      <vt:lpstr>Целевая аудитория: 5,6,7 классы в возрасте от11 до 14 лет.</vt:lpstr>
      <vt:lpstr>Слайд 3</vt:lpstr>
      <vt:lpstr>Слайд 4</vt:lpstr>
      <vt:lpstr>Слайд 5</vt:lpstr>
      <vt:lpstr>Слайд 6</vt:lpstr>
      <vt:lpstr>Слайд 7</vt:lpstr>
      <vt:lpstr>Слайд 8</vt:lpstr>
      <vt:lpstr>Успехов во всех начинаниях и сПасибо за внимание!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Проектная деятельность учащихся как необходимое условие повышения образовательных результатов по английскому языку.</dc:title>
  <dc:creator>211</dc:creator>
  <cp:lastModifiedBy>Tihomirova-OA</cp:lastModifiedBy>
  <cp:revision>4</cp:revision>
  <dcterms:created xsi:type="dcterms:W3CDTF">2021-11-23T10:40:54Z</dcterms:created>
  <dcterms:modified xsi:type="dcterms:W3CDTF">2021-11-23T11:13:56Z</dcterms:modified>
</cp:coreProperties>
</file>

<file path=docProps/thumbnail.jpeg>
</file>